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08"/>
  </p:normalViewPr>
  <p:slideViewPr>
    <p:cSldViewPr snapToGrid="0">
      <p:cViewPr varScale="1">
        <p:scale>
          <a:sx n="80" d="100"/>
          <a:sy n="80" d="100"/>
        </p:scale>
        <p:origin x="344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66E0F6-BF81-ECFE-A0B5-ADBE60B09D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AA24B84-8B72-C362-993D-3D443237D1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4325" y="255588"/>
            <a:ext cx="3778250" cy="1019175"/>
          </a:xfrm>
        </p:spPr>
        <p:txBody>
          <a:bodyPr/>
          <a:lstStyle/>
          <a:p>
            <a:r>
              <a:rPr lang="en-US" dirty="0"/>
              <a:t>Drag school logo here</a:t>
            </a:r>
          </a:p>
        </p:txBody>
      </p:sp>
    </p:spTree>
    <p:extLst>
      <p:ext uri="{BB962C8B-B14F-4D97-AF65-F5344CB8AC3E}">
        <p14:creationId xmlns:p14="http://schemas.microsoft.com/office/powerpoint/2010/main" val="370762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14B229-69BD-0A07-91DE-9697519CA1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AA24B84-8B72-C362-993D-3D443237D1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287187" y="343691"/>
            <a:ext cx="3118213" cy="8411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white logo here</a:t>
            </a:r>
          </a:p>
        </p:txBody>
      </p:sp>
    </p:spTree>
    <p:extLst>
      <p:ext uri="{BB962C8B-B14F-4D97-AF65-F5344CB8AC3E}">
        <p14:creationId xmlns:p14="http://schemas.microsoft.com/office/powerpoint/2010/main" val="238353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467260-F69B-9F44-8B58-43CC27E6BE4B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01AFF-7C70-F444-A086-A0AFCB2AC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8DE12D9-8786-8240-B055-90FFBA4897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9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C37F5-CCE6-6CF8-892B-5A8D137E2D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7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Abby Timmer</dc:creator>
  <cp:lastModifiedBy>Abby Timmer</cp:lastModifiedBy>
  <cp:revision>1</cp:revision>
  <dcterms:created xsi:type="dcterms:W3CDTF">2024-11-13T19:45:48Z</dcterms:created>
  <dcterms:modified xsi:type="dcterms:W3CDTF">2024-11-13T20:00:12Z</dcterms:modified>
</cp:coreProperties>
</file>